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11" d="100"/>
          <a:sy n="111" d="100"/>
        </p:scale>
        <p:origin x="-534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5" name="Arrow: Right 34">
            <a:extLst>
              <a:ext uri="{FF2B5EF4-FFF2-40B4-BE49-F238E27FC236}">
                <a16:creationId xmlns="" xmlns:a16="http://schemas.microsoft.com/office/drawing/2014/main" id="{569F44FB-1EBF-4ACE-8E96-497CEE5C40B2}"/>
              </a:ext>
            </a:extLst>
          </p:cNvPr>
          <p:cNvSpPr/>
          <p:nvPr/>
        </p:nvSpPr>
        <p:spPr>
          <a:xfrm rot="5400000">
            <a:off x="3530030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19336" y="1160748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Loan Vehicle hire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advisor</a:t>
            </a:r>
          </a:p>
          <a:p>
            <a:r>
              <a:rPr lang="en-GB" sz="1000" dirty="0" smtClean="0"/>
              <a:t>Captures customer data on Coopers system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080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Printed 2x copies of agreement</a:t>
            </a:r>
          </a:p>
          <a:p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77156" y="2708920"/>
            <a:ext cx="11020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from customer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47528" y="4221088"/>
            <a:ext cx="937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Physical copy print and kept at dealer/Info held on Cooper web server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4254769"/>
            <a:ext cx="1155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</a:t>
            </a:r>
            <a:r>
              <a:rPr lang="en-GB" sz="1000" dirty="0" err="1" smtClean="0"/>
              <a:t>dept</a:t>
            </a:r>
            <a:r>
              <a:rPr lang="en-GB" sz="1000" dirty="0" smtClean="0"/>
              <a:t> for 1 year</a:t>
            </a:r>
          </a:p>
          <a:p>
            <a:r>
              <a:rPr lang="en-GB" sz="1000" dirty="0" smtClean="0"/>
              <a:t>History stored on coopers system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5" y="2725947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consent given by customer</a:t>
            </a:r>
            <a:endParaRPr lang="en-GB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3269527" y="5733256"/>
            <a:ext cx="10832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Customer given copy for there </a:t>
            </a:r>
            <a:r>
              <a:rPr lang="en-GB" sz="1000" dirty="0" err="1" smtClean="0"/>
              <a:t>recored</a:t>
            </a:r>
            <a:endParaRPr lang="en-GB" sz="1000" dirty="0"/>
          </a:p>
        </p:txBody>
      </p:sp>
      <p:sp>
        <p:nvSpPr>
          <p:cNvPr id="19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4416423" y="144238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1"/>
          <p:cNvSpPr txBox="1"/>
          <p:nvPr/>
        </p:nvSpPr>
        <p:spPr>
          <a:xfrm>
            <a:off x="4871864" y="1352209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Loan Completed</a:t>
            </a:r>
            <a:endParaRPr lang="en-GB" sz="1000" dirty="0"/>
          </a:p>
        </p:txBody>
      </p:sp>
      <p:sp>
        <p:nvSpPr>
          <p:cNvPr id="20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051884" y="218920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xtBox 12"/>
          <p:cNvSpPr txBox="1"/>
          <p:nvPr/>
        </p:nvSpPr>
        <p:spPr>
          <a:xfrm>
            <a:off x="4871864" y="2725947"/>
            <a:ext cx="936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secured in service dept.</a:t>
            </a:r>
            <a:endParaRPr lang="en-GB" sz="1000" dirty="0"/>
          </a:p>
        </p:txBody>
      </p:sp>
      <p:sp>
        <p:nvSpPr>
          <p:cNvPr id="22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060220" y="37317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5" name="TextBox 14"/>
          <p:cNvSpPr txBox="1"/>
          <p:nvPr/>
        </p:nvSpPr>
        <p:spPr>
          <a:xfrm>
            <a:off x="4871864" y="4328809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Stored for 1 year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8116</TotalTime>
  <Words>71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CHI-PAR</cp:lastModifiedBy>
  <cp:revision>123</cp:revision>
  <cp:lastPrinted>2018-02-08T15:54:42Z</cp:lastPrinted>
  <dcterms:created xsi:type="dcterms:W3CDTF">2012-09-04T08:39:57Z</dcterms:created>
  <dcterms:modified xsi:type="dcterms:W3CDTF">2018-02-08T15:56:12Z</dcterms:modified>
</cp:coreProperties>
</file>